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9" r:id="rId2"/>
  </p:sldIdLst>
  <p:sldSz cx="9906000" cy="6858000" type="A4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BN Pop Boys" pitchFamily="2" charset="-79"/>
      <p:regular r:id="rId7"/>
    </p:embeddedFont>
  </p:embeddedFont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-90" y="-3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07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53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94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69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07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23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74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31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00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048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450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7579-9C03-42C4-9461-F9226243F2BB}" type="datetimeFigureOut">
              <a:rPr lang="he-IL" smtClean="0"/>
              <a:t>כ"ו/טבת/תשע"ד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E348-82D1-4C1E-BED5-2A82360562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84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7287" y="349020"/>
            <a:ext cx="5313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solidFill>
                  <a:srgbClr val="64B0B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a Andrea" panose="02000000000000000000" pitchFamily="2" charset="0"/>
                <a:cs typeface="BN Pop Boys" pitchFamily="2" charset="-79"/>
              </a:rPr>
              <a:t>חג שמח!</a:t>
            </a:r>
            <a:endParaRPr lang="he-IL" sz="5400" dirty="0">
              <a:solidFill>
                <a:srgbClr val="64B0B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a Andrea" panose="02000000000000000000" pitchFamily="2" charset="0"/>
              <a:cs typeface="BN Pop Boys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7287" y="2939014"/>
            <a:ext cx="5313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a Andrea" panose="02000000000000000000" pitchFamily="2" charset="0"/>
                <a:cs typeface="BN Pop Boys" pitchFamily="2" charset="-79"/>
              </a:rPr>
              <a:t>חג שמח!</a:t>
            </a:r>
            <a:endParaRPr lang="he-IL" sz="5400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a Andrea" panose="02000000000000000000" pitchFamily="2" charset="0"/>
              <a:cs typeface="BN Pop Boys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6118" y="4232394"/>
            <a:ext cx="5313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solidFill>
                  <a:srgbClr val="FCCE5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a Andrea" panose="02000000000000000000" pitchFamily="2" charset="0"/>
                <a:cs typeface="BN Pop Boys" pitchFamily="2" charset="-79"/>
              </a:rPr>
              <a:t>חג שמח!</a:t>
            </a:r>
            <a:endParaRPr lang="he-IL" sz="5400" dirty="0">
              <a:solidFill>
                <a:srgbClr val="FCCE5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a Andrea" panose="02000000000000000000" pitchFamily="2" charset="0"/>
              <a:cs typeface="BN Pop Boys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6118" y="5511243"/>
            <a:ext cx="5313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solidFill>
                  <a:srgbClr val="5A8C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a Andrea" panose="02000000000000000000" pitchFamily="2" charset="0"/>
                <a:cs typeface="BN Pop Boys" pitchFamily="2" charset="-79"/>
              </a:rPr>
              <a:t>חג שמח!</a:t>
            </a:r>
            <a:endParaRPr lang="he-IL" sz="5400" dirty="0">
              <a:solidFill>
                <a:srgbClr val="5A8C6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a Andrea" panose="02000000000000000000" pitchFamily="2" charset="0"/>
              <a:cs typeface="BN Pop Boys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8175" y="1505719"/>
            <a:ext cx="53137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dirty="0" smtClean="0">
                <a:solidFill>
                  <a:srgbClr val="8A4F7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ea Andrea" panose="02000000000000000000" pitchFamily="2" charset="0"/>
                <a:cs typeface="BN Pop Boys" pitchFamily="2" charset="-79"/>
              </a:rPr>
              <a:t>חג שמח!</a:t>
            </a:r>
            <a:endParaRPr lang="he-IL" sz="5400" dirty="0">
              <a:solidFill>
                <a:srgbClr val="8A4F7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ea Andrea" panose="02000000000000000000" pitchFamily="2" charset="0"/>
              <a:cs typeface="BN Pop Boys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864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15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Pea Andrea</vt:lpstr>
      <vt:lpstr>Calibri Light</vt:lpstr>
      <vt:lpstr>Calibri</vt:lpstr>
      <vt:lpstr>BN Pop Boys</vt:lpstr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yetzira.com</dc:creator>
  <cp:lastModifiedBy>yetzira.com</cp:lastModifiedBy>
  <cp:revision>8</cp:revision>
  <cp:lastPrinted>2013-12-28T08:59:30Z</cp:lastPrinted>
  <dcterms:created xsi:type="dcterms:W3CDTF">2013-12-28T08:58:50Z</dcterms:created>
  <dcterms:modified xsi:type="dcterms:W3CDTF">2013-12-29T08:20:38Z</dcterms:modified>
</cp:coreProperties>
</file>